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7" r:id="rId5"/>
    <p:sldId id="273" r:id="rId6"/>
    <p:sldId id="257" r:id="rId7"/>
    <p:sldId id="260" r:id="rId8"/>
    <p:sldId id="270" r:id="rId9"/>
    <p:sldId id="269" r:id="rId10"/>
    <p:sldId id="263" r:id="rId11"/>
    <p:sldId id="262" r:id="rId12"/>
    <p:sldId id="272" r:id="rId13"/>
    <p:sldId id="274" r:id="rId14"/>
    <p:sldId id="278" r:id="rId15"/>
    <p:sldId id="279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7B96-039C-4707-9813-FAFBC9562BF8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1CC8-D5E4-4226-83F0-17A1CE3FD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0BBE-C759-43EB-A17A-61CADE66AE8C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0DBE-F83B-491D-8595-B96E7C6F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9167-3AFF-45C6-B2F6-85D15FE4DA34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E58B-C913-4E7F-86B4-964194CE7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57CD-40E6-4559-91AF-5E11B8E98150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372E-643E-4B16-9BBC-CC8DB0147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3CEE-6EFC-47AB-95AD-55A9031D760D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E6AE-9ED7-44D2-8727-6ABBC5CEA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BA18-CD7E-41CA-9238-400C073AF429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7FDD-D28B-4CDC-AB8F-B6AFD9DEC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9FB7-0F69-4AFD-BBC5-CA755792186F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7D75-6A0E-4B63-8499-8115BDCCC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ADB0-A8A7-4A5E-AE7D-37692BB58BA6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0DAB-A01A-4AA1-BDDB-2A4D3E5F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BCC4-A020-4E1D-A15C-A6B1AC345E8E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F3FF-14B6-46A8-A91B-8CEAD9245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DF6E-C046-4A69-BF97-7DC9A9822DA2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DB70-BC35-4384-9F39-15436E4C6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6C52-20FE-460C-A599-17BE45168531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EAE3-A32E-422E-8C07-4F5B4D893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7DECE-B7C0-404E-B9AC-030743C335AB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68A21A-BD96-4683-A5BF-455696FC5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bg-BG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3" y="117475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3238" y="4221163"/>
            <a:ext cx="864076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Представяне на добри практики  за подобряване качеството на живот на хората, които полагат неформална дългосрочна грижа в семейна </a:t>
            </a:r>
            <a:r>
              <a:rPr lang="bg-BG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среда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055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0"/>
            <a:ext cx="151288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2988" y="5589588"/>
            <a:ext cx="7200900" cy="3068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bg-BG" sz="17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0" y="2420938"/>
            <a:ext cx="83518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Проект „Овластяване на  полагащите дългосрочна грижа в семейството"  (С грижа за грижа)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№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BG05/1081 </a:t>
            </a:r>
            <a:endParaRPr lang="bg-BG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9672" y="5877272"/>
            <a:ext cx="630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Роза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Димова</a:t>
            </a:r>
            <a:r>
              <a:rPr lang="bg-BG" i="1" dirty="0" smtClean="0">
                <a:solidFill>
                  <a:schemeClr val="accent1">
                    <a:lumMod val="75000"/>
                  </a:schemeClr>
                </a:solidFill>
              </a:rPr>
              <a:t>, Център за изследвания и политики за жените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dirty="0" smtClean="0"/>
          </a:p>
        </p:txBody>
      </p:sp>
      <p:pic>
        <p:nvPicPr>
          <p:cNvPr id="8197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3" y="117475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5616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4400" dirty="0" smtClean="0">
                <a:solidFill>
                  <a:srgbClr val="7030A0"/>
                </a:solidFill>
              </a:rPr>
              <a:t>Форуми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1560" y="1753072"/>
            <a:ext cx="79208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Форумът на полагащите грижи в семейството в Корк, Ирландия е инициатива, която обединява представители на организациите за подкрепа на полагащите грижи и представители на местните власти, с цел подобряване качеството на живот на полагащите грижи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.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Специфична цел:</a:t>
            </a:r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Развитие на структури, които да развиват постоянни групи за подкрепа;</a:t>
            </a:r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Да информират за развитие на политики, касаещи полагащите грижи;</a:t>
            </a:r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Повишаване на информираността за проблемите на полагащите грижи в семейството;</a:t>
            </a:r>
          </a:p>
          <a:p>
            <a:pPr marL="0" marR="0" lvl="0" indent="0" algn="just" defTabSz="91440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Иницииране и развитие на услуги за полагащите грижи в Корк и на национално ниво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7173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81582" y="3244334"/>
            <a:ext cx="258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/>
              <a:t>Cork Family Carers Forum</a:t>
            </a:r>
            <a:endParaRPr lang="bg-BG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67" y="2636912"/>
            <a:ext cx="4762433" cy="35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24744"/>
            <a:ext cx="4320480" cy="32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4000" dirty="0" smtClean="0">
                <a:solidFill>
                  <a:srgbClr val="7030A0"/>
                </a:solidFill>
                <a:latin typeface="Calibri" pitchFamily="34" charset="0"/>
                <a:ea typeface="+mn-ea"/>
                <a:cs typeface="Arial" charset="0"/>
              </a:rPr>
              <a:t>ПРИНЦИПИ И ЧЛЕНСТВО</a:t>
            </a:r>
          </a:p>
        </p:txBody>
      </p:sp>
      <p:pic>
        <p:nvPicPr>
          <p:cNvPr id="9221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4213" y="1341438"/>
            <a:ext cx="7921625" cy="2523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sz="2000" u="sng" dirty="0" smtClean="0">
                <a:solidFill>
                  <a:schemeClr val="accent4">
                    <a:lumMod val="75000"/>
                  </a:schemeClr>
                </a:solidFill>
              </a:rPr>
              <a:t>Принципи:</a:t>
            </a:r>
            <a:endParaRPr lang="bg-BG" sz="2000" u="sng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Фокус върху полагащите грижи</a:t>
            </a:r>
            <a:r>
              <a:rPr lang="en-GB" sz="2000" dirty="0" smtClean="0"/>
              <a:t>;</a:t>
            </a:r>
            <a:endParaRPr lang="bg-BG" sz="2000" dirty="0" smtClean="0"/>
          </a:p>
          <a:p>
            <a:pPr lvl="0">
              <a:buFont typeface="Arial" pitchFamily="34" charset="0"/>
              <a:buChar char="•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Качество и достъпност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Споделен опит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Уважително изслушване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Партньорство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Отговорност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bg-B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743400" y="2420888"/>
            <a:ext cx="52210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bg-BG" sz="2000" u="sng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Членове на форума в Корк са</a:t>
            </a:r>
            <a:r>
              <a:rPr lang="en-GB" sz="2000" u="sng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:</a:t>
            </a:r>
            <a:endParaRPr lang="bg-BG" sz="2000" u="sng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Полагащи грижи в семейството; 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Представители на всички политически партии;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Представители на НПО на полагащите грижи;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Представители на дневни центрове и други услуги;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Представители на  групи на полагащи грижи;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Членове на общинския съвет;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Представители на здравните служби;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Представители на партниращи компании от бизнеса.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70988" cy="6878638"/>
          </a:xfrm>
        </p:spPr>
      </p:pic>
      <p:pic>
        <p:nvPicPr>
          <p:cNvPr id="3077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313" y="117475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5616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4400" dirty="0" smtClean="0">
                <a:solidFill>
                  <a:srgbClr val="7030A0"/>
                </a:solidFill>
              </a:rPr>
              <a:t>Наръчник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340769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Френската организация 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Association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des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Paralysés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de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France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(APF) разработва и публикува „Наръчник на семейните потребности”, инструмент за самооценка, който е насочен към това да идентифицира нуждите на семейството.</a:t>
            </a:r>
          </a:p>
          <a:p>
            <a:pPr algn="just"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Разработен е от роднини за роднини.</a:t>
            </a:r>
          </a:p>
          <a:p>
            <a:pPr algn="just"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Наръчникът цели да обхване всички сфери, в които обгрижващия може да има нужда от подкрепа и да му предостави най-добрите възможни начини за оказване на помощ, като запази неговия личен, семеен, социален и професионален живот и качеството на живот на обгрижвания. </a:t>
            </a:r>
          </a:p>
          <a:p>
            <a:pPr algn="just"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Наръчникът им помага да отстояват и да обясняват тези нужди, така че да бъдат чути и разбрани от професионалистите.</a:t>
            </a:r>
            <a:r>
              <a:rPr lang="bg-BG" sz="2000" dirty="0" smtClean="0"/>
              <a:t>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Италианската организация на 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обгрижващите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Co.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Fa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As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„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Clelia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” е създала италианска версия. </a:t>
            </a:r>
          </a:p>
          <a:p>
            <a:pPr algn="just"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70988" cy="6878638"/>
          </a:xfrm>
        </p:spPr>
      </p:pic>
      <p:pic>
        <p:nvPicPr>
          <p:cNvPr id="3077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313" y="117475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5616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4400" dirty="0" smtClean="0">
                <a:solidFill>
                  <a:srgbClr val="7030A0"/>
                </a:solidFill>
              </a:rPr>
              <a:t>Работодатели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412776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Инициативата “Работодатели в подкрепа на полагащите грижи” на Асоциацията на полагащите грижи във Великобритания е членски форум на работодатели от големи и малки компании, председателстван от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British Gas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. Към форума се присъединяват Полицията, Службата по равнопоставеността към правителството, Националната здравна служба и местни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власти.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Предоставя практически съвети и подкрепа за работодатели, които биха искали да осигурят благоприятна среда за служителите с ангажименти за полагане на грижи в семейството.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Сесии “Обядвай и учи” – много популярни кратки 60 минутни обучения във фирмите</a:t>
            </a:r>
            <a:r>
              <a:rPr lang="bg-BG" sz="2000" dirty="0" smtClean="0"/>
              <a:t>.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Теми: права на полагащите грижи, гъвкаво работно време, съвместяване на семейния и професионалния живот, достъп до услуги, практични съвети как да се грижа за себе си, когато полагам грижи.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defRPr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Content Placeholder 4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6810375" cy="2286000"/>
          </a:xfrm>
        </p:spPr>
      </p:pic>
      <p:pic>
        <p:nvPicPr>
          <p:cNvPr id="4" name="Picture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78327" cy="2140977"/>
          </a:xfrm>
          <a:prstGeom prst="rect">
            <a:avLst/>
          </a:prstGeom>
        </p:spPr>
      </p:pic>
      <p:pic>
        <p:nvPicPr>
          <p:cNvPr id="6" name="Picture 5" descr="ev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6530" y="980728"/>
            <a:ext cx="3127470" cy="1584176"/>
          </a:xfrm>
          <a:prstGeom prst="rect">
            <a:avLst/>
          </a:prstGeom>
        </p:spPr>
      </p:pic>
      <p:pic>
        <p:nvPicPr>
          <p:cNvPr id="7" name="Picture 6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10075"/>
            <a:ext cx="681037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70988" cy="6878638"/>
          </a:xfrm>
        </p:spPr>
      </p:pic>
      <p:pic>
        <p:nvPicPr>
          <p:cNvPr id="14340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313" y="117475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2924944"/>
            <a:ext cx="831641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Благодаря за вниманието!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70988" cy="6878638"/>
          </a:xfrm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4000" dirty="0" smtClean="0">
                <a:solidFill>
                  <a:srgbClr val="7030A0"/>
                </a:solidFill>
              </a:rPr>
              <a:t>ГРУПАТА НА МАЙКИТЕ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3317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467544" y="1340768"/>
            <a:ext cx="84248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bg-BG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През 1970 година 4 майки на деца с увреждания в Рим започват да организират сами седмични срещи за родители по домовете си, където споделят своите страхове, нужди, емоции и говорят с други родители;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Понякога на срещите биват канени професионалисти, които да  им помогнат да се справят със стреса, както и да обогатят знанията си за различните проблеми, свързани със заболяванията на децата им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По време на срещите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малко по малко родителите започват да формулират по-точно нуждите си от помощ и нуждата си от почивка, все повече добиват яснота исканията им за правно признаване на труда на полагащите грижи в семейството</a:t>
            </a:r>
            <a:r>
              <a:rPr lang="bg-BG" sz="2000" dirty="0" smtClean="0"/>
              <a:t>,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с цел преодоляване на изолацията и борба с бедността.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От 2008 година групата на майките се регистрира като организация 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CO.FA.AS.”CLELIA”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, която продължава да работи и да организира тематични срещи, обучения и дискусии за родители и роднини, полагащи грижи и да се бори за техните права.</a:t>
            </a:r>
            <a:r>
              <a:rPr lang="en-GB" sz="2000" dirty="0" smtClean="0"/>
              <a:t> </a:t>
            </a:r>
            <a:endParaRPr lang="bg-BG" sz="2000" dirty="0" smtClean="0"/>
          </a:p>
          <a:p>
            <a:pPr>
              <a:buFont typeface="Wingdings" pitchFamily="2" charset="2"/>
              <a:buChar char="Ø"/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a_foto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911801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70988" cy="6878638"/>
          </a:xfrm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4000" dirty="0" smtClean="0">
                <a:solidFill>
                  <a:srgbClr val="7030A0"/>
                </a:solidFill>
              </a:rPr>
              <a:t>АСОЦИАЦИИ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3317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467544" y="1628800"/>
            <a:ext cx="82809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Норвежката здравна асоциация е доброволческа национална организация, чиято цел е осигуряване на най-добри условия на живот на засегнатите от деменция и техните роднини.  </a:t>
            </a:r>
          </a:p>
          <a:p>
            <a:pPr>
              <a:buFont typeface="Wingdings" pitchFamily="2" charset="2"/>
              <a:buChar char="Ø"/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Тя има контактни точки във всички 19 области на Норвегия и 119 члена - организации на полагащи грижи за хора, засегнати от деменция.</a:t>
            </a:r>
          </a:p>
          <a:p>
            <a:pPr>
              <a:buFont typeface="Wingdings" pitchFamily="2" charset="2"/>
              <a:buChar char="Ø"/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Дейности:  предоставяне на информация за деменцията, справяне със стреса на полагащите грижи, групи за подкрепа,  специализирано списание, безплатна линия за консултиране, обмяна на опит през интернет и имейл, </a:t>
            </a:r>
            <a:r>
              <a:rPr lang="bg-BG" sz="2000" dirty="0" smtClean="0"/>
              <a:t>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обучения за полагащите грижи и групови дискусии за положението на полагащите дългосрочни грижи в семейството. </a:t>
            </a:r>
          </a:p>
          <a:p>
            <a:pPr>
              <a:defRPr/>
            </a:pPr>
            <a:endParaRPr lang="bg-BG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bg-BG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70988" cy="6878638"/>
          </a:xfrm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4000" dirty="0" smtClean="0">
                <a:solidFill>
                  <a:srgbClr val="7030A0"/>
                </a:solidFill>
              </a:rPr>
              <a:t>АСОЦИАЦИИ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3317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467544" y="1340769"/>
            <a:ext cx="835292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Асоциацията на полагащите грижи в Ирландия е създадена през 1987 година от и за полагащите грижи в семействата.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Днес тя има 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182,000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членове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. </a:t>
            </a: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Цел:  отстояване на правата на полагащите грижи и развитие на услуги, които да подобрят качеството им на живот;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Асоциацията предлага различни обучения за практически умения  за предоставяне на грижи в семейна среда и извън нея, услуги за осигуряване на почивка и правна помощ.</a:t>
            </a:r>
          </a:p>
          <a:p>
            <a:pPr>
              <a:buFont typeface="Wingdings" pitchFamily="2" charset="2"/>
              <a:buChar char="Ø"/>
              <a:defRPr/>
            </a:pPr>
            <a:endParaRPr lang="bg-BG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14" descr="Merger Phot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933056"/>
            <a:ext cx="4211960" cy="280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70988" cy="6878638"/>
          </a:xfrm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5616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4400" dirty="0" smtClean="0">
                <a:solidFill>
                  <a:srgbClr val="7030A0"/>
                </a:solidFill>
              </a:rPr>
              <a:t>Консултиране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4101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313" y="117475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27584" y="1628800"/>
            <a:ext cx="7272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Асоциацията предлага анонимна, приятелска национална телефонна линия за подкрепа – Care </a:t>
            </a:r>
            <a:r>
              <a:rPr lang="bg-BG" sz="2000" dirty="0" err="1" smtClean="0">
                <a:solidFill>
                  <a:schemeClr val="accent4">
                    <a:lumMod val="75000"/>
                  </a:schemeClr>
                </a:solidFill>
              </a:rPr>
              <a:t>Line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 1800 24 07 24. </a:t>
            </a:r>
          </a:p>
          <a:p>
            <a:pPr algn="just">
              <a:buFont typeface="Wingdings" pitchFamily="2" charset="2"/>
              <a:buChar char="Ø"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Безплатната линия предоставя информация и съвети относно правата и възможностите за помощ на обгрижващите или възможност само да поговорят с други обгрижващи, които могат да ги разберат и подкрепят. </a:t>
            </a:r>
          </a:p>
          <a:p>
            <a:pPr algn="just"/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Линията играе ролята на първи контакти за изолирания обгрижващ, който търси съвет и подкрепа. Персоналът може да попита обгрижващите дали искат да продължат да получават информация и помощ от Асоциацията и по този начин да се установи дълготрайна връзка </a:t>
            </a:r>
            <a:r>
              <a:rPr lang="bg-BG" sz="2000" dirty="0" smtClean="0"/>
              <a:t>.</a:t>
            </a: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70988" cy="6878638"/>
          </a:xfrm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5616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g-BG" sz="2400" dirty="0" smtClean="0">
                <a:solidFill>
                  <a:srgbClr val="7030A0"/>
                </a:solidFill>
              </a:rPr>
              <a:t>Седмици/дни, посветени на полагащите грижи и годишни награди 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5125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3568" y="155679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В няколко държави Дни или Седмици на полагащите грижи се организират, за да се повишава информираността и чувствителността по темата сред  обществото, медиите, вземащите решения, на самите хора, полагащи грижи и професионалистите. </a:t>
            </a:r>
          </a:p>
          <a:p>
            <a:pPr algn="just">
              <a:buFont typeface="Wingdings" pitchFamily="2" charset="2"/>
              <a:buChar char="Ø"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Те  се организират на национално ниво (Белгия, Франция, Ирландия, Великобритания) или на регионално ниво (град Капри в Италия). Подкрепят се от  местните власти (Франция) или от организации на полагащите грижи (Белгия). </a:t>
            </a:r>
          </a:p>
          <a:p>
            <a:pPr algn="just">
              <a:buFont typeface="Wingdings" pitchFamily="2" charset="2"/>
              <a:buChar char="Ø"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Такива мероприятия помагат на полагащите грижи да се само идентифицират и спомагат за колективната им идентификация. Събитията подпомагат разпространението на термина „обгрижващ”/”полагащ грижи” и поставят на дневен ред проблемите им.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56376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45754"/>
            <a:ext cx="3916097" cy="425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-20638"/>
            <a:ext cx="9170988" cy="6878638"/>
          </a:xfrm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331913" y="188913"/>
            <a:ext cx="5616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4400" dirty="0" smtClean="0">
                <a:solidFill>
                  <a:srgbClr val="7030A0"/>
                </a:solidFill>
              </a:rPr>
              <a:t>Форуми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6149" name="Picture 10" descr="C:\Users\RozaDimova\Desktop\Proekt Care for Care\Pechatni\Logo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0810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313" y="117475"/>
            <a:ext cx="11636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9552" y="1256467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Националният алианс на организациите на семействата на хора с мозъчни увреждания във Франция създава онлайн форум и фейсбук група за родители и роднини. </a:t>
            </a:r>
          </a:p>
          <a:p>
            <a:pPr algn="just">
              <a:buFont typeface="Wingdings" pitchFamily="2" charset="2"/>
              <a:buChar char="Ø"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Идеята възниква, тъй като организацията наблюдава, че много от семействата първоначално не желаят или не могат да станат членове на организации и предпочитат да споделят и говорят за нуждите си, както и да търсят отговори на своите първи въпроси най-напред в интернет. </a:t>
            </a:r>
          </a:p>
          <a:p>
            <a:pPr algn="just">
              <a:buFont typeface="Wingdings" pitchFamily="2" charset="2"/>
              <a:buChar char="Ø"/>
            </a:pPr>
            <a:endParaRPr lang="bg-BG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Форумът е и инструмент и за кризисна интервенция. Той е първото място, където роднините могат да бъдат чути, понякога още преди да са започнали да полагат грижи, докато техният близък е в болница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</a:rPr>
              <a:t>Там те търсят и първоначална помощ и обяснения за причините или последствията от увреждането, как могат да помогнат, какво ТРЯБВА и какво НЕ ТРЯБВА да правят. Много важен е за семействата, които живеят в откъснати райони.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1151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ПРИНЦИПИ И ЧЛЕНСТВО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zhbelcheva</dc:creator>
  <cp:lastModifiedBy>RozaDimova</cp:lastModifiedBy>
  <cp:revision>132</cp:revision>
  <dcterms:created xsi:type="dcterms:W3CDTF">2013-10-02T08:49:29Z</dcterms:created>
  <dcterms:modified xsi:type="dcterms:W3CDTF">2015-04-01T06:49:09Z</dcterms:modified>
</cp:coreProperties>
</file>