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6" r:id="rId10"/>
    <p:sldId id="265" r:id="rId11"/>
    <p:sldId id="261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1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8305C9-63A0-4182-829F-409FACC7158C}" type="datetimeFigureOut">
              <a:rPr lang="bg-BG" smtClean="0"/>
              <a:t>28.1.2024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C7F37-09CE-405B-AEC0-39726D57B1D5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„СТРАТЕГИЯ ЗА СПРАВЯНЕ С ДЕСТРУКТИВНОТО ВЛИЯНИЕ  НА  ГНЕВА“</a:t>
            </a: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4032448" cy="448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50" y="121979"/>
            <a:ext cx="4881240" cy="34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5602892" cy="31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Стъпка</a:t>
            </a:r>
            <a:r>
              <a:rPr lang="ru-RU" dirty="0" smtClean="0"/>
              <a:t> 4- ,, Творим, </a:t>
            </a:r>
            <a:r>
              <a:rPr lang="ru-RU" dirty="0" err="1" smtClean="0"/>
              <a:t>значи</a:t>
            </a:r>
            <a:r>
              <a:rPr lang="ru-RU" dirty="0" smtClean="0"/>
              <a:t> се </a:t>
            </a:r>
            <a:r>
              <a:rPr lang="ru-RU" dirty="0" err="1" smtClean="0"/>
              <a:t>развиваме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4176464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АНГАЖИРАНЕ НА ОБУЧИТЕЛИ И ЕКИПИ В ПРЕДСТОЯЩИ УЧИЛИЩНИ ИЗЯВИ, СЪЗДАВАЩИ КРЕАТИВНИ И УВЛИЧАЩИ </a:t>
            </a:r>
            <a:r>
              <a:rPr lang="ru-RU" sz="1600" dirty="0" smtClean="0"/>
              <a:t>ПОСЛАНИЯ</a:t>
            </a:r>
          </a:p>
          <a:p>
            <a:pPr lvl="0"/>
            <a:r>
              <a:rPr lang="bg-BG" sz="1500" b="1" dirty="0"/>
              <a:t>СЕДМИЦА НА ИСПАНСКАТА КУЛТУРА И КАРНАВАЛ/12-16.02</a:t>
            </a:r>
            <a:r>
              <a:rPr lang="bg-BG" sz="1600" b="1" dirty="0"/>
              <a:t>/</a:t>
            </a:r>
            <a:endParaRPr lang="bg-BG" sz="1600" dirty="0"/>
          </a:p>
          <a:p>
            <a:pPr lvl="0"/>
            <a:r>
              <a:rPr lang="bg-BG" sz="1600" b="1" dirty="0"/>
              <a:t>РОЗОВАТА СЕДМИЦА/26-28.02/ С ИНИЦИАТИВА „Розови прегръдки водят до розови целувки“ – момичета в розово прегръщат, а момчета в розово раздават розови целувки</a:t>
            </a:r>
            <a:endParaRPr lang="bg-BG" sz="1600" dirty="0"/>
          </a:p>
          <a:p>
            <a:pPr lvl="0"/>
            <a:r>
              <a:rPr lang="bg-BG" sz="1600" b="1" dirty="0"/>
              <a:t>Провокативен Моноспектакъл с участие на публиката с актьора </a:t>
            </a:r>
            <a:r>
              <a:rPr lang="bg-BG" sz="1600" b="1" dirty="0" err="1"/>
              <a:t>Ованес</a:t>
            </a:r>
            <a:r>
              <a:rPr lang="bg-BG" sz="1600" b="1" dirty="0"/>
              <a:t> </a:t>
            </a:r>
            <a:r>
              <a:rPr lang="bg-BG" sz="1600" b="1" dirty="0" err="1"/>
              <a:t>Торосян</a:t>
            </a:r>
            <a:r>
              <a:rPr lang="bg-BG" sz="1600" b="1" dirty="0"/>
              <a:t> – 26.02.24г.</a:t>
            </a:r>
            <a:endParaRPr lang="bg-BG" sz="1600" dirty="0"/>
          </a:p>
          <a:p>
            <a:pPr lvl="0"/>
            <a:r>
              <a:rPr lang="bg-BG" sz="1600" b="1" dirty="0"/>
              <a:t>Театър -  форум „Разпети Петък“/м04/</a:t>
            </a:r>
            <a:endParaRPr lang="bg-BG" sz="1600" dirty="0"/>
          </a:p>
          <a:p>
            <a:pPr lvl="0"/>
            <a:r>
              <a:rPr lang="bg-BG" sz="1600" b="1" dirty="0"/>
              <a:t>Създаване на филм за завършващите 12а и 12б/м05/</a:t>
            </a:r>
            <a:endParaRPr lang="bg-BG" sz="1600" dirty="0"/>
          </a:p>
          <a:p>
            <a:pPr lvl="0"/>
            <a:r>
              <a:rPr lang="bg-BG" sz="1600" b="1" dirty="0"/>
              <a:t>Проект „Приказка за стълбата“/м06/</a:t>
            </a:r>
            <a:endParaRPr lang="bg-BG" sz="1600" dirty="0"/>
          </a:p>
          <a:p>
            <a:endParaRPr lang="bg-BG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3" y="1772816"/>
            <a:ext cx="4504789" cy="391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/>
              <a:t>Стъпка 1</a:t>
            </a:r>
            <a:r>
              <a:rPr lang="bg-BG" dirty="0" smtClean="0"/>
              <a:t>-</a:t>
            </a:r>
            <a:r>
              <a:rPr lang="ru-RU" dirty="0" smtClean="0"/>
              <a:t>„СПОРТЪТ – МОЕТО ОРЪЖИЕ СРЕЩУ ГНЕВА</a:t>
            </a:r>
            <a:r>
              <a:rPr lang="bg-BG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/>
              <a:t>Стъпка 2</a:t>
            </a:r>
            <a:r>
              <a:rPr lang="bg-BG" dirty="0" smtClean="0"/>
              <a:t>- </a:t>
            </a:r>
            <a:r>
              <a:rPr lang="ru-RU" dirty="0" smtClean="0"/>
              <a:t>„ГРИЖАТА КЪМ БЛИЖНИЯ – НАШИЯ СЪЮЗНИК В БИТКАТА С ГНЕВА“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/>
              <a:t>Стъпка 3</a:t>
            </a:r>
            <a:r>
              <a:rPr lang="bg-BG" dirty="0" smtClean="0"/>
              <a:t>- </a:t>
            </a:r>
            <a:r>
              <a:rPr lang="ru-RU" dirty="0" smtClean="0"/>
              <a:t>„ИЗКУСТВОТО – БОЙНОТО ПОЛЕ НА ПОБЕДИТЕЛИТЕ“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/>
              <a:t>Стъпка 4</a:t>
            </a:r>
            <a:r>
              <a:rPr lang="bg-BG" dirty="0" smtClean="0"/>
              <a:t>- ,, Творим, значи се развиваме“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23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Стъпка</a:t>
            </a:r>
            <a:r>
              <a:rPr lang="ru-RU" dirty="0" smtClean="0"/>
              <a:t> 1-„СПОРТЪТ – МОЕТО ОРЪЖИЕ СРЕЩУ ГНЕВА </a:t>
            </a:r>
            <a:br>
              <a:rPr lang="ru-RU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разпознаване</a:t>
            </a:r>
            <a:r>
              <a:rPr lang="ru-RU" dirty="0" smtClean="0"/>
              <a:t> на спорта </a:t>
            </a:r>
            <a:r>
              <a:rPr lang="ru-RU" dirty="0" err="1" smtClean="0"/>
              <a:t>като</a:t>
            </a:r>
            <a:r>
              <a:rPr lang="ru-RU" dirty="0" smtClean="0"/>
              <a:t> средство за позитивно управление на </a:t>
            </a:r>
            <a:r>
              <a:rPr lang="ru-RU" dirty="0" err="1" smtClean="0"/>
              <a:t>енергията</a:t>
            </a:r>
            <a:r>
              <a:rPr lang="ru-RU" dirty="0" smtClean="0"/>
              <a:t>, </a:t>
            </a:r>
            <a:r>
              <a:rPr lang="ru-RU" dirty="0" err="1" smtClean="0"/>
              <a:t>себеусъвършенстване</a:t>
            </a:r>
            <a:r>
              <a:rPr lang="ru-RU" dirty="0" smtClean="0"/>
              <a:t> и </a:t>
            </a:r>
            <a:r>
              <a:rPr lang="ru-RU" dirty="0" err="1" smtClean="0"/>
              <a:t>неутрализиране</a:t>
            </a:r>
            <a:r>
              <a:rPr lang="ru-RU" dirty="0" smtClean="0"/>
              <a:t> на </a:t>
            </a:r>
            <a:r>
              <a:rPr lang="ru-RU" dirty="0" err="1" smtClean="0"/>
              <a:t>раздразнителността</a:t>
            </a:r>
            <a:endParaRPr lang="ru-RU" dirty="0" smtClean="0"/>
          </a:p>
          <a:p>
            <a:r>
              <a:rPr lang="ru-RU" dirty="0" err="1" smtClean="0"/>
              <a:t>задване</a:t>
            </a:r>
            <a:r>
              <a:rPr lang="ru-RU" dirty="0" smtClean="0"/>
              <a:t> на </a:t>
            </a:r>
            <a:r>
              <a:rPr lang="ru-RU" dirty="0" err="1" smtClean="0"/>
              <a:t>добри</a:t>
            </a:r>
            <a:r>
              <a:rPr lang="ru-RU" dirty="0" smtClean="0"/>
              <a:t> </a:t>
            </a:r>
            <a:r>
              <a:rPr lang="ru-RU" dirty="0" err="1" smtClean="0"/>
              <a:t>примери</a:t>
            </a:r>
            <a:r>
              <a:rPr lang="ru-RU" dirty="0" smtClean="0"/>
              <a:t> за подражание сред </a:t>
            </a:r>
            <a:r>
              <a:rPr lang="ru-RU" dirty="0" err="1" smtClean="0"/>
              <a:t>спортуващите</a:t>
            </a:r>
            <a:r>
              <a:rPr lang="ru-RU" dirty="0" smtClean="0"/>
              <a:t> </a:t>
            </a:r>
            <a:r>
              <a:rPr lang="ru-RU" dirty="0" err="1" smtClean="0"/>
              <a:t>момичета</a:t>
            </a:r>
            <a:r>
              <a:rPr lang="ru-RU" dirty="0" smtClean="0"/>
              <a:t> и </a:t>
            </a:r>
            <a:r>
              <a:rPr lang="ru-RU" dirty="0" err="1" smtClean="0"/>
              <a:t>момчета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показват</a:t>
            </a:r>
            <a:r>
              <a:rPr lang="ru-RU" dirty="0" smtClean="0"/>
              <a:t> самодисциплина, </a:t>
            </a:r>
            <a:r>
              <a:rPr lang="ru-RU" dirty="0" err="1" smtClean="0"/>
              <a:t>волеви</a:t>
            </a:r>
            <a:r>
              <a:rPr lang="ru-RU" dirty="0" smtClean="0"/>
              <a:t> качества, </a:t>
            </a:r>
            <a:r>
              <a:rPr lang="ru-RU" dirty="0" err="1" smtClean="0"/>
              <a:t>стремеж</a:t>
            </a:r>
            <a:r>
              <a:rPr lang="ru-RU" dirty="0" smtClean="0"/>
              <a:t> за развитие и </a:t>
            </a:r>
            <a:r>
              <a:rPr lang="ru-RU" dirty="0" err="1" smtClean="0"/>
              <a:t>издържливост</a:t>
            </a:r>
            <a:endParaRPr lang="ru-RU" dirty="0" smtClean="0"/>
          </a:p>
          <a:p>
            <a:r>
              <a:rPr lang="ru-RU" dirty="0" err="1" smtClean="0"/>
              <a:t>оборване</a:t>
            </a:r>
            <a:r>
              <a:rPr lang="ru-RU" dirty="0" smtClean="0"/>
              <a:t> на </a:t>
            </a:r>
            <a:r>
              <a:rPr lang="ru-RU" dirty="0" err="1" smtClean="0"/>
              <a:t>стереотипи</a:t>
            </a:r>
            <a:r>
              <a:rPr lang="ru-RU" dirty="0" smtClean="0"/>
              <a:t>, че </a:t>
            </a:r>
            <a:r>
              <a:rPr lang="ru-RU" dirty="0" err="1" smtClean="0"/>
              <a:t>спортът</a:t>
            </a:r>
            <a:r>
              <a:rPr lang="ru-RU" dirty="0" smtClean="0"/>
              <a:t> е арена </a:t>
            </a:r>
            <a:r>
              <a:rPr lang="ru-RU" dirty="0" err="1" smtClean="0"/>
              <a:t>предимно</a:t>
            </a:r>
            <a:r>
              <a:rPr lang="ru-RU" dirty="0" smtClean="0"/>
              <a:t> за </a:t>
            </a:r>
            <a:r>
              <a:rPr lang="ru-RU" dirty="0" err="1" smtClean="0"/>
              <a:t>момчетата</a:t>
            </a:r>
            <a:r>
              <a:rPr lang="ru-RU" dirty="0" smtClean="0"/>
              <a:t>, </a:t>
            </a:r>
            <a:r>
              <a:rPr lang="ru-RU" dirty="0" err="1" smtClean="0"/>
              <a:t>показване</a:t>
            </a:r>
            <a:r>
              <a:rPr lang="ru-RU" dirty="0" smtClean="0"/>
              <a:t>, че и </a:t>
            </a:r>
            <a:r>
              <a:rPr lang="ru-RU" dirty="0" err="1" smtClean="0"/>
              <a:t>двата</a:t>
            </a:r>
            <a:r>
              <a:rPr lang="ru-RU" dirty="0" smtClean="0"/>
              <a:t> пола се справят </a:t>
            </a:r>
            <a:r>
              <a:rPr lang="ru-RU" dirty="0" err="1" smtClean="0"/>
              <a:t>еднакво</a:t>
            </a:r>
            <a:r>
              <a:rPr lang="ru-RU" dirty="0" smtClean="0"/>
              <a:t> добре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29000" t="-2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g-BG" dirty="0" smtClean="0"/>
              <a:t>събития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Провеждане</a:t>
            </a:r>
            <a:r>
              <a:rPr lang="ru-RU" dirty="0" smtClean="0"/>
              <a:t> на креативно </a:t>
            </a:r>
            <a:r>
              <a:rPr lang="ru-RU" dirty="0" err="1" smtClean="0"/>
              <a:t>събитие</a:t>
            </a:r>
            <a:r>
              <a:rPr lang="ru-RU" dirty="0" smtClean="0"/>
              <a:t> „</a:t>
            </a:r>
            <a:r>
              <a:rPr lang="ru-RU" dirty="0" err="1" smtClean="0"/>
              <a:t>Игри</a:t>
            </a:r>
            <a:r>
              <a:rPr lang="ru-RU" dirty="0" smtClean="0"/>
              <a:t> на волята“-27.10.23г.</a:t>
            </a:r>
          </a:p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dirty="0" err="1" smtClean="0"/>
              <a:t>Провеждане</a:t>
            </a:r>
            <a:r>
              <a:rPr lang="ru-RU" dirty="0" smtClean="0"/>
              <a:t> на ВТОРО креативно </a:t>
            </a:r>
            <a:r>
              <a:rPr lang="ru-RU" dirty="0" err="1" smtClean="0"/>
              <a:t>събитие</a:t>
            </a:r>
            <a:r>
              <a:rPr lang="ru-RU" dirty="0" smtClean="0"/>
              <a:t> „ГЛАДИАТОРСКИ БИТКИ“-16.11.23г.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57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Стъпка</a:t>
            </a:r>
            <a:r>
              <a:rPr lang="ru-RU" dirty="0" smtClean="0"/>
              <a:t> 2- „ГРИЖАТА КЪМ БЛИЖНИЯ – НАШИЯ СЪЮЗНИК В БИТКАТА С ГНЕВА“</a:t>
            </a:r>
            <a:br>
              <a:rPr lang="ru-RU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ангажиране</a:t>
            </a:r>
            <a:r>
              <a:rPr lang="ru-RU" dirty="0" smtClean="0"/>
              <a:t> на </a:t>
            </a:r>
            <a:r>
              <a:rPr lang="ru-RU" dirty="0" err="1" smtClean="0"/>
              <a:t>обучителите</a:t>
            </a:r>
            <a:r>
              <a:rPr lang="ru-RU" dirty="0" smtClean="0"/>
              <a:t> и </a:t>
            </a:r>
            <a:r>
              <a:rPr lang="ru-RU" dirty="0" err="1" smtClean="0"/>
              <a:t>екипите</a:t>
            </a:r>
            <a:r>
              <a:rPr lang="ru-RU" dirty="0" smtClean="0"/>
              <a:t> им в </a:t>
            </a:r>
            <a:r>
              <a:rPr lang="ru-RU" dirty="0" err="1" smtClean="0"/>
              <a:t>съзидателната</a:t>
            </a:r>
            <a:r>
              <a:rPr lang="ru-RU" dirty="0" smtClean="0"/>
              <a:t> практика по </a:t>
            </a:r>
            <a:r>
              <a:rPr lang="ru-RU" dirty="0" err="1" smtClean="0"/>
              <a:t>създаване</a:t>
            </a:r>
            <a:r>
              <a:rPr lang="ru-RU" dirty="0" smtClean="0"/>
              <a:t> на </a:t>
            </a:r>
            <a:r>
              <a:rPr lang="ru-RU" dirty="0" err="1" smtClean="0"/>
              <a:t>грижа</a:t>
            </a:r>
            <a:r>
              <a:rPr lang="ru-RU" dirty="0" smtClean="0"/>
              <a:t> и малки </a:t>
            </a:r>
            <a:r>
              <a:rPr lang="ru-RU" dirty="0" err="1" smtClean="0"/>
              <a:t>жестове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ближните</a:t>
            </a:r>
            <a:r>
              <a:rPr lang="ru-RU" dirty="0" smtClean="0"/>
              <a:t>, с </a:t>
            </a:r>
            <a:r>
              <a:rPr lang="ru-RU" dirty="0" err="1" smtClean="0"/>
              <a:t>което</a:t>
            </a:r>
            <a:r>
              <a:rPr lang="ru-RU" dirty="0" smtClean="0"/>
              <a:t> се </a:t>
            </a:r>
            <a:r>
              <a:rPr lang="ru-RU" dirty="0" err="1" smtClean="0"/>
              <a:t>провокира</a:t>
            </a:r>
            <a:r>
              <a:rPr lang="ru-RU" dirty="0" smtClean="0"/>
              <a:t> </a:t>
            </a:r>
            <a:r>
              <a:rPr lang="ru-RU" dirty="0" err="1" smtClean="0"/>
              <a:t>толерантност</a:t>
            </a:r>
            <a:r>
              <a:rPr lang="ru-RU" dirty="0" smtClean="0"/>
              <a:t>, </a:t>
            </a:r>
            <a:r>
              <a:rPr lang="ru-RU" dirty="0" err="1" smtClean="0"/>
              <a:t>взаимопомощ</a:t>
            </a:r>
            <a:r>
              <a:rPr lang="ru-RU" dirty="0" smtClean="0"/>
              <a:t>, </a:t>
            </a:r>
            <a:r>
              <a:rPr lang="ru-RU" dirty="0" err="1" smtClean="0"/>
              <a:t>опознаване</a:t>
            </a:r>
            <a:r>
              <a:rPr lang="ru-RU" dirty="0" smtClean="0"/>
              <a:t> и </a:t>
            </a:r>
            <a:r>
              <a:rPr lang="ru-RU" dirty="0" err="1" smtClean="0"/>
              <a:t>сплотяване</a:t>
            </a:r>
            <a:r>
              <a:rPr lang="ru-RU" dirty="0" smtClean="0"/>
              <a:t> на </a:t>
            </a:r>
            <a:r>
              <a:rPr lang="ru-RU" dirty="0" err="1" smtClean="0"/>
              <a:t>различните</a:t>
            </a:r>
            <a:r>
              <a:rPr lang="ru-RU" dirty="0" smtClean="0"/>
              <a:t> </a:t>
            </a:r>
            <a:r>
              <a:rPr lang="ru-RU" dirty="0" err="1" smtClean="0"/>
              <a:t>участници</a:t>
            </a:r>
            <a:r>
              <a:rPr lang="ru-RU" dirty="0" smtClean="0"/>
              <a:t> в </a:t>
            </a:r>
            <a:r>
              <a:rPr lang="ru-RU" dirty="0" err="1" smtClean="0"/>
              <a:t>работилниците</a:t>
            </a:r>
            <a:r>
              <a:rPr lang="ru-RU" dirty="0" smtClean="0"/>
              <a:t>, </a:t>
            </a:r>
            <a:r>
              <a:rPr lang="ru-RU" dirty="0" err="1" smtClean="0"/>
              <a:t>даване</a:t>
            </a:r>
            <a:r>
              <a:rPr lang="ru-RU" dirty="0" smtClean="0"/>
              <a:t> на </a:t>
            </a:r>
            <a:r>
              <a:rPr lang="ru-RU" dirty="0" err="1" smtClean="0"/>
              <a:t>добър</a:t>
            </a:r>
            <a:r>
              <a:rPr lang="ru-RU" dirty="0" smtClean="0"/>
              <a:t> пример пред </a:t>
            </a:r>
            <a:r>
              <a:rPr lang="ru-RU" dirty="0" err="1" smtClean="0"/>
              <a:t>общността</a:t>
            </a:r>
            <a:endParaRPr lang="ru-RU" dirty="0" smtClean="0"/>
          </a:p>
          <a:p>
            <a:r>
              <a:rPr lang="ru-RU" dirty="0" err="1" smtClean="0"/>
              <a:t>Увлекателно</a:t>
            </a:r>
            <a:r>
              <a:rPr lang="ru-RU" dirty="0" smtClean="0"/>
              <a:t>, </a:t>
            </a:r>
            <a:r>
              <a:rPr lang="ru-RU" dirty="0" err="1" smtClean="0"/>
              <a:t>емоционално</a:t>
            </a:r>
            <a:r>
              <a:rPr lang="ru-RU" dirty="0" smtClean="0"/>
              <a:t> и </a:t>
            </a:r>
            <a:r>
              <a:rPr lang="ru-RU" dirty="0" err="1" smtClean="0"/>
              <a:t>зареждащо</a:t>
            </a:r>
            <a:r>
              <a:rPr lang="ru-RU" dirty="0" smtClean="0"/>
              <a:t> </a:t>
            </a:r>
            <a:r>
              <a:rPr lang="ru-RU" dirty="0" err="1" smtClean="0"/>
              <a:t>училищно</a:t>
            </a:r>
            <a:r>
              <a:rPr lang="ru-RU" dirty="0" smtClean="0"/>
              <a:t> </a:t>
            </a:r>
            <a:r>
              <a:rPr lang="ru-RU" dirty="0" err="1" smtClean="0"/>
              <a:t>събитие</a:t>
            </a:r>
            <a:r>
              <a:rPr lang="ru-RU" dirty="0" smtClean="0"/>
              <a:t>, в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Творците</a:t>
            </a:r>
            <a:r>
              <a:rPr lang="ru-RU" dirty="0" smtClean="0"/>
              <a:t> на </a:t>
            </a:r>
            <a:r>
              <a:rPr lang="ru-RU" dirty="0" err="1" smtClean="0"/>
              <a:t>грижа</a:t>
            </a:r>
            <a:r>
              <a:rPr lang="ru-RU" dirty="0" smtClean="0"/>
              <a:t> и внимание </a:t>
            </a:r>
            <a:r>
              <a:rPr lang="ru-RU" dirty="0" err="1" smtClean="0"/>
              <a:t>са</a:t>
            </a:r>
            <a:r>
              <a:rPr lang="ru-RU" dirty="0" smtClean="0"/>
              <a:t> Герои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22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bg-BG" dirty="0"/>
          </a:p>
        </p:txBody>
      </p:sp>
      <p:pic>
        <p:nvPicPr>
          <p:cNvPr id="3074" name="Picture 2" descr="C:\Users\zl\Pictures\училищни\IMG-2b0ad9cddaca6c120c5e3b0226e4514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971"/>
            <a:ext cx="7272808" cy="60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49187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Бъди</a:t>
            </a:r>
            <a:r>
              <a:rPr lang="ru-RU" dirty="0" smtClean="0"/>
              <a:t> </a:t>
            </a:r>
            <a:r>
              <a:rPr lang="ru-RU" dirty="0" err="1" smtClean="0"/>
              <a:t>грижовен</a:t>
            </a:r>
            <a:r>
              <a:rPr lang="ru-RU" dirty="0" smtClean="0"/>
              <a:t> и </a:t>
            </a:r>
            <a:r>
              <a:rPr lang="ru-RU" dirty="0" err="1" smtClean="0"/>
              <a:t>книжовен</a:t>
            </a:r>
            <a:r>
              <a:rPr lang="ru-RU" dirty="0" smtClean="0"/>
              <a:t>! </a:t>
            </a:r>
            <a:r>
              <a:rPr lang="ru-RU" dirty="0" err="1" smtClean="0"/>
              <a:t>Обучавай</a:t>
            </a:r>
            <a:r>
              <a:rPr lang="ru-RU" dirty="0" smtClean="0"/>
              <a:t> и се </a:t>
            </a:r>
            <a:r>
              <a:rPr lang="ru-RU" dirty="0" err="1" smtClean="0"/>
              <a:t>забавлявай</a:t>
            </a:r>
            <a:r>
              <a:rPr lang="ru-RU" dirty="0" smtClean="0"/>
              <a:t>!“</a:t>
            </a:r>
            <a:endParaRPr lang="bg-BG" dirty="0"/>
          </a:p>
        </p:txBody>
      </p:sp>
      <p:pic>
        <p:nvPicPr>
          <p:cNvPr id="4099" name="Picture 3" descr="C:\Users\zl\Pictures\училищни\20231102_1459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771698" y="2876405"/>
            <a:ext cx="5289234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1471" y="2730928"/>
            <a:ext cx="5141097" cy="237626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9487" y="2703821"/>
            <a:ext cx="5069088" cy="23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Стъпка</a:t>
            </a:r>
            <a:r>
              <a:rPr lang="ru-RU" dirty="0" smtClean="0"/>
              <a:t> 3- „ИЗКУСТВОТО – БОЙНОТО ПОЛЕ НА ПОБЕДИТЕЛИТЕ“</a:t>
            </a:r>
            <a:br>
              <a:rPr lang="ru-RU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Разпределяне</a:t>
            </a:r>
            <a:r>
              <a:rPr lang="ru-RU" dirty="0" smtClean="0"/>
              <a:t> на </a:t>
            </a:r>
            <a:r>
              <a:rPr lang="ru-RU" dirty="0" err="1" smtClean="0"/>
              <a:t>участниците</a:t>
            </a:r>
            <a:r>
              <a:rPr lang="ru-RU" dirty="0" smtClean="0"/>
              <a:t> в </a:t>
            </a:r>
            <a:r>
              <a:rPr lang="ru-RU" dirty="0" err="1" smtClean="0"/>
              <a:t>работилниците</a:t>
            </a:r>
            <a:r>
              <a:rPr lang="ru-RU" dirty="0" smtClean="0"/>
              <a:t> в три </a:t>
            </a:r>
            <a:r>
              <a:rPr lang="ru-RU" dirty="0" err="1" smtClean="0"/>
              <a:t>организационни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по </a:t>
            </a:r>
            <a:r>
              <a:rPr lang="ru-RU" dirty="0" err="1" smtClean="0"/>
              <a:t>провеждането</a:t>
            </a:r>
            <a:r>
              <a:rPr lang="ru-RU" dirty="0" smtClean="0"/>
              <a:t> на </a:t>
            </a:r>
            <a:r>
              <a:rPr lang="ru-RU" dirty="0" err="1" smtClean="0"/>
              <a:t>общо</a:t>
            </a:r>
            <a:r>
              <a:rPr lang="ru-RU" dirty="0" smtClean="0"/>
              <a:t> три </a:t>
            </a:r>
            <a:r>
              <a:rPr lang="ru-RU" dirty="0" err="1" smtClean="0"/>
              <a:t>модула</a:t>
            </a:r>
            <a:r>
              <a:rPr lang="ru-RU" dirty="0" smtClean="0"/>
              <a:t> по </a:t>
            </a:r>
            <a:r>
              <a:rPr lang="ru-RU" dirty="0" err="1" smtClean="0"/>
              <a:t>завършване</a:t>
            </a:r>
            <a:r>
              <a:rPr lang="ru-RU" dirty="0" smtClean="0"/>
              <a:t> на </a:t>
            </a:r>
            <a:r>
              <a:rPr lang="ru-RU" dirty="0" err="1" smtClean="0"/>
              <a:t>програмата</a:t>
            </a:r>
            <a:r>
              <a:rPr lang="ru-RU" dirty="0" smtClean="0"/>
              <a:t> с </a:t>
            </a:r>
            <a:r>
              <a:rPr lang="ru-RU" dirty="0" err="1" smtClean="0"/>
              <a:t>няколко</a:t>
            </a:r>
            <a:r>
              <a:rPr lang="ru-RU" dirty="0" smtClean="0"/>
              <a:t> </a:t>
            </a:r>
            <a:r>
              <a:rPr lang="ru-RU" dirty="0" err="1" smtClean="0"/>
              <a:t>училищни</a:t>
            </a:r>
            <a:r>
              <a:rPr lang="ru-RU" dirty="0" smtClean="0"/>
              <a:t> </a:t>
            </a:r>
            <a:r>
              <a:rPr lang="ru-RU" dirty="0" err="1" smtClean="0"/>
              <a:t>събития</a:t>
            </a:r>
            <a:r>
              <a:rPr lang="ru-RU" dirty="0" smtClean="0"/>
              <a:t>, </a:t>
            </a:r>
            <a:r>
              <a:rPr lang="ru-RU" dirty="0" err="1" smtClean="0"/>
              <a:t>посветени</a:t>
            </a:r>
            <a:r>
              <a:rPr lang="ru-RU" dirty="0" smtClean="0"/>
              <a:t> на </a:t>
            </a:r>
            <a:r>
              <a:rPr lang="ru-RU" dirty="0" err="1" smtClean="0"/>
              <a:t>креативни</a:t>
            </a:r>
            <a:r>
              <a:rPr lang="ru-RU" dirty="0" smtClean="0"/>
              <a:t> </a:t>
            </a:r>
            <a:r>
              <a:rPr lang="ru-RU" dirty="0" err="1" smtClean="0"/>
              <a:t>театрални</a:t>
            </a:r>
            <a:r>
              <a:rPr lang="ru-RU" dirty="0" smtClean="0"/>
              <a:t> и </a:t>
            </a:r>
            <a:r>
              <a:rPr lang="ru-RU" dirty="0" err="1" smtClean="0"/>
              <a:t>културни</a:t>
            </a:r>
            <a:r>
              <a:rPr lang="ru-RU" dirty="0" smtClean="0"/>
              <a:t> </a:t>
            </a:r>
            <a:r>
              <a:rPr lang="ru-RU" dirty="0" err="1" smtClean="0"/>
              <a:t>изяви</a:t>
            </a:r>
            <a:endParaRPr lang="ru-RU" dirty="0" smtClean="0"/>
          </a:p>
          <a:p>
            <a:r>
              <a:rPr lang="ru-RU" dirty="0" err="1" smtClean="0"/>
              <a:t>Участието</a:t>
            </a:r>
            <a:r>
              <a:rPr lang="ru-RU" dirty="0" smtClean="0"/>
              <a:t> на </a:t>
            </a:r>
            <a:r>
              <a:rPr lang="ru-RU" dirty="0" err="1" smtClean="0"/>
              <a:t>ангажираните</a:t>
            </a:r>
            <a:r>
              <a:rPr lang="ru-RU" dirty="0" smtClean="0"/>
              <a:t> по проекта </a:t>
            </a:r>
            <a:r>
              <a:rPr lang="ru-RU" dirty="0" err="1" smtClean="0"/>
              <a:t>младежи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поставя</a:t>
            </a:r>
            <a:r>
              <a:rPr lang="ru-RU" dirty="0" smtClean="0"/>
              <a:t> в </a:t>
            </a:r>
            <a:r>
              <a:rPr lang="ru-RU" dirty="0" err="1" smtClean="0"/>
              <a:t>една</a:t>
            </a:r>
            <a:r>
              <a:rPr lang="ru-RU" dirty="0" smtClean="0"/>
              <a:t> </a:t>
            </a:r>
            <a:r>
              <a:rPr lang="ru-RU" dirty="0" err="1" smtClean="0"/>
              <a:t>по-различна</a:t>
            </a:r>
            <a:r>
              <a:rPr lang="ru-RU" dirty="0" smtClean="0"/>
              <a:t> светлина, </a:t>
            </a:r>
            <a:r>
              <a:rPr lang="ru-RU" dirty="0" err="1" smtClean="0"/>
              <a:t>надгражда</a:t>
            </a:r>
            <a:r>
              <a:rPr lang="ru-RU" dirty="0" smtClean="0"/>
              <a:t> </a:t>
            </a:r>
            <a:r>
              <a:rPr lang="ru-RU" dirty="0" err="1" smtClean="0"/>
              <a:t>образите</a:t>
            </a:r>
            <a:r>
              <a:rPr lang="ru-RU" dirty="0" smtClean="0"/>
              <a:t> им, </a:t>
            </a:r>
            <a:r>
              <a:rPr lang="ru-RU" dirty="0" err="1" smtClean="0"/>
              <a:t>дава</a:t>
            </a:r>
            <a:r>
              <a:rPr lang="ru-RU" dirty="0" smtClean="0"/>
              <a:t> им свобода на </a:t>
            </a:r>
            <a:r>
              <a:rPr lang="ru-RU" dirty="0" err="1" smtClean="0"/>
              <a:t>изявата</a:t>
            </a:r>
            <a:r>
              <a:rPr lang="ru-RU" dirty="0" smtClean="0"/>
              <a:t>, </a:t>
            </a:r>
            <a:r>
              <a:rPr lang="ru-RU" dirty="0" err="1" smtClean="0"/>
              <a:t>възможност</a:t>
            </a:r>
            <a:r>
              <a:rPr lang="ru-RU" dirty="0" smtClean="0"/>
              <a:t> смело да се </a:t>
            </a:r>
            <a:r>
              <a:rPr lang="ru-RU" dirty="0" err="1" smtClean="0"/>
              <a:t>изправят</a:t>
            </a:r>
            <a:r>
              <a:rPr lang="ru-RU" dirty="0" smtClean="0"/>
              <a:t> </a:t>
            </a:r>
            <a:r>
              <a:rPr lang="ru-RU" dirty="0" err="1" smtClean="0"/>
              <a:t>срещу</a:t>
            </a:r>
            <a:r>
              <a:rPr lang="ru-RU" dirty="0" smtClean="0"/>
              <a:t> </a:t>
            </a:r>
            <a:r>
              <a:rPr lang="ru-RU" dirty="0" err="1" smtClean="0"/>
              <a:t>стереотипи</a:t>
            </a:r>
            <a:r>
              <a:rPr lang="ru-RU" dirty="0" smtClean="0"/>
              <a:t> и да </a:t>
            </a:r>
            <a:r>
              <a:rPr lang="ru-RU" dirty="0" err="1" smtClean="0"/>
              <a:t>посочват</a:t>
            </a:r>
            <a:r>
              <a:rPr lang="ru-RU" dirty="0" smtClean="0"/>
              <a:t> </a:t>
            </a:r>
            <a:r>
              <a:rPr lang="ru-RU" dirty="0" err="1" smtClean="0"/>
              <a:t>грешни</a:t>
            </a:r>
            <a:r>
              <a:rPr lang="ru-RU" dirty="0" smtClean="0"/>
              <a:t> модели и </a:t>
            </a:r>
            <a:r>
              <a:rPr lang="ru-RU" dirty="0" err="1" smtClean="0"/>
              <a:t>неработещи</a:t>
            </a:r>
            <a:r>
              <a:rPr lang="ru-RU" dirty="0" smtClean="0"/>
              <a:t> практики. </a:t>
            </a:r>
            <a:r>
              <a:rPr lang="ru-RU" dirty="0" err="1" smtClean="0"/>
              <a:t>Същите</a:t>
            </a:r>
            <a:r>
              <a:rPr lang="ru-RU" dirty="0" smtClean="0"/>
              <a:t> </a:t>
            </a:r>
            <a:r>
              <a:rPr lang="ru-RU" dirty="0" err="1" smtClean="0"/>
              <a:t>стават</a:t>
            </a:r>
            <a:r>
              <a:rPr lang="ru-RU" dirty="0" smtClean="0"/>
              <a:t> смели </a:t>
            </a:r>
            <a:r>
              <a:rPr lang="ru-RU" dirty="0" err="1" smtClean="0"/>
              <a:t>творци</a:t>
            </a:r>
            <a:r>
              <a:rPr lang="ru-RU" dirty="0" smtClean="0"/>
              <a:t>, </a:t>
            </a:r>
            <a:r>
              <a:rPr lang="ru-RU" dirty="0" err="1" smtClean="0"/>
              <a:t>актьори</a:t>
            </a:r>
            <a:r>
              <a:rPr lang="ru-RU" dirty="0" smtClean="0"/>
              <a:t> и </a:t>
            </a:r>
            <a:r>
              <a:rPr lang="ru-RU" dirty="0" err="1" smtClean="0"/>
              <a:t>превъзмогват</a:t>
            </a:r>
            <a:r>
              <a:rPr lang="ru-RU" dirty="0" smtClean="0"/>
              <a:t> </a:t>
            </a:r>
            <a:r>
              <a:rPr lang="ru-RU" dirty="0" err="1" smtClean="0"/>
              <a:t>стеснителността</a:t>
            </a:r>
            <a:r>
              <a:rPr lang="ru-RU" dirty="0" smtClean="0"/>
              <a:t> от </a:t>
            </a:r>
            <a:r>
              <a:rPr lang="ru-RU" dirty="0" err="1" smtClean="0"/>
              <a:t>предрасъдъците</a:t>
            </a:r>
            <a:r>
              <a:rPr lang="ru-RU" dirty="0" smtClean="0"/>
              <a:t> в </a:t>
            </a:r>
            <a:r>
              <a:rPr lang="ru-RU" dirty="0" err="1" smtClean="0"/>
              <a:t>малките</a:t>
            </a:r>
            <a:r>
              <a:rPr lang="ru-RU" dirty="0" smtClean="0"/>
              <a:t> </a:t>
            </a:r>
            <a:r>
              <a:rPr lang="ru-RU" dirty="0" err="1" smtClean="0"/>
              <a:t>затворени</a:t>
            </a:r>
            <a:r>
              <a:rPr lang="ru-RU" dirty="0" smtClean="0"/>
              <a:t> общности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14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събития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•	</a:t>
            </a:r>
            <a:r>
              <a:rPr lang="ru-RU" dirty="0" err="1" smtClean="0"/>
              <a:t>Провеждане</a:t>
            </a:r>
            <a:r>
              <a:rPr lang="ru-RU" dirty="0" smtClean="0"/>
              <a:t> на </a:t>
            </a:r>
            <a:r>
              <a:rPr lang="ru-RU" dirty="0" err="1" smtClean="0"/>
              <a:t>Театър</a:t>
            </a:r>
            <a:r>
              <a:rPr lang="ru-RU" dirty="0" smtClean="0"/>
              <a:t> форум „Подай </a:t>
            </a:r>
            <a:r>
              <a:rPr lang="ru-RU" dirty="0" err="1" smtClean="0"/>
              <a:t>ръка</a:t>
            </a:r>
            <a:r>
              <a:rPr lang="ru-RU" dirty="0" smtClean="0"/>
              <a:t>“ и креативно </a:t>
            </a:r>
            <a:r>
              <a:rPr lang="ru-RU" dirty="0" err="1" smtClean="0"/>
              <a:t>есе</a:t>
            </a:r>
            <a:r>
              <a:rPr lang="ru-RU" dirty="0" smtClean="0"/>
              <a:t> </a:t>
            </a:r>
            <a:r>
              <a:rPr lang="ru-RU" dirty="0" err="1" smtClean="0"/>
              <a:t>продължение</a:t>
            </a:r>
            <a:r>
              <a:rPr lang="ru-RU" dirty="0" smtClean="0"/>
              <a:t> на история на 16.11.23г. – </a:t>
            </a:r>
            <a:r>
              <a:rPr lang="ru-RU" dirty="0" err="1" smtClean="0"/>
              <a:t>Световен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на </a:t>
            </a:r>
            <a:r>
              <a:rPr lang="ru-RU" dirty="0" err="1" smtClean="0"/>
              <a:t>толерантността</a:t>
            </a:r>
            <a:endParaRPr lang="ru-RU" dirty="0" smtClean="0"/>
          </a:p>
          <a:p>
            <a:r>
              <a:rPr lang="ru-RU" dirty="0" smtClean="0"/>
              <a:t>•	</a:t>
            </a:r>
            <a:r>
              <a:rPr lang="ru-RU" dirty="0" err="1" smtClean="0"/>
              <a:t>Провеждане</a:t>
            </a:r>
            <a:r>
              <a:rPr lang="ru-RU" dirty="0" smtClean="0"/>
              <a:t> на </a:t>
            </a:r>
            <a:r>
              <a:rPr lang="ru-RU" dirty="0" err="1" smtClean="0"/>
              <a:t>Творителница</a:t>
            </a:r>
            <a:r>
              <a:rPr lang="ru-RU" dirty="0" smtClean="0"/>
              <a:t> за </a:t>
            </a:r>
            <a:r>
              <a:rPr lang="ru-RU" dirty="0" err="1" smtClean="0"/>
              <a:t>коледни</a:t>
            </a:r>
            <a:r>
              <a:rPr lang="ru-RU" dirty="0" smtClean="0"/>
              <a:t> </a:t>
            </a:r>
            <a:r>
              <a:rPr lang="ru-RU" dirty="0" err="1" smtClean="0"/>
              <a:t>мечти</a:t>
            </a:r>
            <a:r>
              <a:rPr lang="ru-RU" dirty="0" smtClean="0"/>
              <a:t> по инициатива „</a:t>
            </a:r>
            <a:r>
              <a:rPr lang="ru-RU" dirty="0" err="1" smtClean="0"/>
              <a:t>Най</a:t>
            </a:r>
            <a:r>
              <a:rPr lang="ru-RU" dirty="0" smtClean="0"/>
              <a:t>-интересен </a:t>
            </a:r>
            <a:r>
              <a:rPr lang="ru-RU" dirty="0" err="1" smtClean="0"/>
              <a:t>подарък</a:t>
            </a:r>
            <a:r>
              <a:rPr lang="ru-RU" dirty="0" smtClean="0"/>
              <a:t> за </a:t>
            </a:r>
            <a:r>
              <a:rPr lang="ru-RU" dirty="0" err="1" smtClean="0"/>
              <a:t>нашето</a:t>
            </a:r>
            <a:r>
              <a:rPr lang="ru-RU" dirty="0" smtClean="0"/>
              <a:t> училище“18.12.2023г.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Представяне</a:t>
            </a:r>
            <a:r>
              <a:rPr lang="ru-RU" dirty="0" smtClean="0"/>
              <a:t> на </a:t>
            </a:r>
            <a:r>
              <a:rPr lang="ru-RU" dirty="0" err="1" smtClean="0"/>
              <a:t>училищна</a:t>
            </a:r>
            <a:r>
              <a:rPr lang="ru-RU" dirty="0" smtClean="0"/>
              <a:t> </a:t>
            </a:r>
            <a:r>
              <a:rPr lang="ru-RU" dirty="0" err="1" smtClean="0"/>
              <a:t>пиеса</a:t>
            </a:r>
            <a:r>
              <a:rPr lang="ru-RU" dirty="0" smtClean="0"/>
              <a:t> „</a:t>
            </a:r>
            <a:r>
              <a:rPr lang="ru-RU" dirty="0" err="1" smtClean="0"/>
              <a:t>Коледни</a:t>
            </a:r>
            <a:r>
              <a:rPr lang="ru-RU" dirty="0" smtClean="0"/>
              <a:t> </a:t>
            </a:r>
            <a:r>
              <a:rPr lang="ru-RU" dirty="0" err="1" smtClean="0"/>
              <a:t>подаръци</a:t>
            </a:r>
            <a:r>
              <a:rPr lang="ru-RU" dirty="0" smtClean="0"/>
              <a:t> от </a:t>
            </a:r>
            <a:r>
              <a:rPr lang="ru-RU" dirty="0" err="1" smtClean="0"/>
              <a:t>моите</a:t>
            </a:r>
            <a:r>
              <a:rPr lang="ru-RU" dirty="0" smtClean="0"/>
              <a:t> </a:t>
            </a:r>
            <a:r>
              <a:rPr lang="ru-RU" dirty="0" err="1" smtClean="0"/>
              <a:t>мъже</a:t>
            </a:r>
            <a:r>
              <a:rPr lang="ru-RU" dirty="0" smtClean="0"/>
              <a:t>“-– на 18.12.23г.- в </a:t>
            </a:r>
            <a:r>
              <a:rPr lang="ru-RU" dirty="0" err="1" smtClean="0"/>
              <a:t>НЧ“Л.Кандев</a:t>
            </a:r>
            <a:r>
              <a:rPr lang="ru-RU" dirty="0" smtClean="0"/>
              <a:t>“- </a:t>
            </a:r>
            <a:r>
              <a:rPr lang="ru-RU" dirty="0" err="1" smtClean="0"/>
              <a:t>гр.Искър</a:t>
            </a:r>
            <a:endParaRPr lang="ru-RU" dirty="0" smtClean="0"/>
          </a:p>
          <a:p>
            <a:r>
              <a:rPr lang="ru-RU" dirty="0" smtClean="0"/>
              <a:t>•	</a:t>
            </a:r>
            <a:r>
              <a:rPr lang="ru-RU" dirty="0" err="1" smtClean="0"/>
              <a:t>Среща</a:t>
            </a:r>
            <a:r>
              <a:rPr lang="ru-RU" dirty="0" smtClean="0"/>
              <a:t> на </a:t>
            </a:r>
            <a:r>
              <a:rPr lang="ru-RU" dirty="0" err="1" smtClean="0"/>
              <a:t>училищната</a:t>
            </a:r>
            <a:r>
              <a:rPr lang="ru-RU" dirty="0" smtClean="0"/>
              <a:t> </a:t>
            </a:r>
            <a:r>
              <a:rPr lang="ru-RU" dirty="0" err="1" smtClean="0"/>
              <a:t>общност</a:t>
            </a:r>
            <a:r>
              <a:rPr lang="ru-RU" dirty="0" smtClean="0"/>
              <a:t> с </a:t>
            </a:r>
            <a:r>
              <a:rPr lang="ru-RU" dirty="0" err="1" smtClean="0"/>
              <a:t>актьора</a:t>
            </a:r>
            <a:r>
              <a:rPr lang="ru-RU" dirty="0" smtClean="0"/>
              <a:t> </a:t>
            </a:r>
            <a:r>
              <a:rPr lang="ru-RU" dirty="0" err="1" smtClean="0"/>
              <a:t>Веселин</a:t>
            </a:r>
            <a:r>
              <a:rPr lang="ru-RU" dirty="0" smtClean="0"/>
              <a:t> </a:t>
            </a:r>
            <a:r>
              <a:rPr lang="ru-RU" dirty="0" err="1" smtClean="0"/>
              <a:t>Плачков</a:t>
            </a:r>
            <a:r>
              <a:rPr lang="ru-RU" dirty="0" smtClean="0"/>
              <a:t> и </a:t>
            </a:r>
            <a:r>
              <a:rPr lang="ru-RU" dirty="0" err="1" smtClean="0"/>
              <a:t>певицата</a:t>
            </a:r>
            <a:r>
              <a:rPr lang="ru-RU" dirty="0" smtClean="0"/>
              <a:t> </a:t>
            </a:r>
            <a:r>
              <a:rPr lang="ru-RU" dirty="0" err="1" smtClean="0"/>
              <a:t>Мариана</a:t>
            </a:r>
            <a:r>
              <a:rPr lang="ru-RU" dirty="0" smtClean="0"/>
              <a:t> Попова – </a:t>
            </a:r>
            <a:r>
              <a:rPr lang="ru-RU" dirty="0" err="1" smtClean="0"/>
              <a:t>стартиране</a:t>
            </a:r>
            <a:r>
              <a:rPr lang="ru-RU" dirty="0" smtClean="0"/>
              <a:t> на проект „</a:t>
            </a:r>
            <a:r>
              <a:rPr lang="ru-RU" dirty="0" err="1" smtClean="0"/>
              <a:t>Търси</a:t>
            </a:r>
            <a:r>
              <a:rPr lang="ru-RU" dirty="0" smtClean="0"/>
              <a:t> се“ по </a:t>
            </a:r>
            <a:r>
              <a:rPr lang="ru-RU" dirty="0" err="1" smtClean="0"/>
              <a:t>организиране</a:t>
            </a:r>
            <a:r>
              <a:rPr lang="ru-RU" dirty="0" smtClean="0"/>
              <a:t> на </a:t>
            </a:r>
            <a:r>
              <a:rPr lang="ru-RU" dirty="0" err="1" smtClean="0"/>
              <a:t>срещи</a:t>
            </a:r>
            <a:r>
              <a:rPr lang="ru-RU" dirty="0" smtClean="0"/>
              <a:t> с </a:t>
            </a:r>
            <a:r>
              <a:rPr lang="ru-RU" dirty="0" err="1" smtClean="0"/>
              <a:t>известни</a:t>
            </a:r>
            <a:r>
              <a:rPr lang="ru-RU" dirty="0" smtClean="0"/>
              <a:t> и </a:t>
            </a:r>
            <a:r>
              <a:rPr lang="ru-RU" dirty="0" err="1" smtClean="0"/>
              <a:t>успешни</a:t>
            </a:r>
            <a:r>
              <a:rPr lang="ru-RU" dirty="0" smtClean="0"/>
              <a:t>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изпълнители</a:t>
            </a:r>
            <a:r>
              <a:rPr lang="ru-RU" dirty="0" smtClean="0"/>
              <a:t>, </a:t>
            </a:r>
            <a:r>
              <a:rPr lang="ru-RU" dirty="0" err="1" smtClean="0"/>
              <a:t>артисти</a:t>
            </a:r>
            <a:r>
              <a:rPr lang="ru-RU" dirty="0" smtClean="0"/>
              <a:t>, </a:t>
            </a:r>
            <a:r>
              <a:rPr lang="ru-RU" dirty="0" err="1" smtClean="0"/>
              <a:t>спортисти</a:t>
            </a:r>
            <a:r>
              <a:rPr lang="ru-RU" dirty="0" smtClean="0"/>
              <a:t> и </a:t>
            </a:r>
            <a:r>
              <a:rPr lang="ru-RU" dirty="0" err="1" smtClean="0"/>
              <a:t>реализирани</a:t>
            </a:r>
            <a:r>
              <a:rPr lang="ru-RU" dirty="0" smtClean="0"/>
              <a:t> личности от региона с </a:t>
            </a:r>
            <a:r>
              <a:rPr lang="ru-RU" dirty="0" err="1" smtClean="0"/>
              <a:t>училищната</a:t>
            </a:r>
            <a:r>
              <a:rPr lang="ru-RU" dirty="0" smtClean="0"/>
              <a:t> </a:t>
            </a:r>
            <a:r>
              <a:rPr lang="ru-RU" dirty="0" err="1" smtClean="0"/>
              <a:t>общност</a:t>
            </a:r>
            <a:r>
              <a:rPr lang="ru-RU" dirty="0" smtClean="0"/>
              <a:t> – </a:t>
            </a:r>
            <a:r>
              <a:rPr lang="ru-RU" dirty="0" err="1" smtClean="0"/>
              <a:t>връчване</a:t>
            </a:r>
            <a:r>
              <a:rPr lang="ru-RU" dirty="0" smtClean="0"/>
              <a:t> на </a:t>
            </a:r>
            <a:r>
              <a:rPr lang="ru-RU" dirty="0" err="1" smtClean="0"/>
              <a:t>подаровъчни</a:t>
            </a:r>
            <a:r>
              <a:rPr lang="ru-RU" dirty="0" smtClean="0"/>
              <a:t> </a:t>
            </a:r>
            <a:r>
              <a:rPr lang="ru-RU" dirty="0" err="1" smtClean="0"/>
              <a:t>ваучери</a:t>
            </a:r>
            <a:r>
              <a:rPr lang="ru-RU" dirty="0" smtClean="0"/>
              <a:t> на </a:t>
            </a:r>
            <a:r>
              <a:rPr lang="ru-RU" dirty="0" err="1" smtClean="0"/>
              <a:t>обучителите</a:t>
            </a:r>
            <a:endParaRPr lang="ru-RU" dirty="0" smtClean="0"/>
          </a:p>
          <a:p>
            <a:r>
              <a:rPr lang="ru-RU" dirty="0" smtClean="0"/>
              <a:t>•	</a:t>
            </a:r>
            <a:r>
              <a:rPr lang="ru-RU" dirty="0" err="1" smtClean="0"/>
              <a:t>Работилница</a:t>
            </a:r>
            <a:r>
              <a:rPr lang="ru-RU" dirty="0" smtClean="0"/>
              <a:t> за </a:t>
            </a:r>
            <a:r>
              <a:rPr lang="ru-RU" dirty="0" err="1" smtClean="0"/>
              <a:t>коледни</a:t>
            </a:r>
            <a:r>
              <a:rPr lang="ru-RU" dirty="0" smtClean="0"/>
              <a:t> сладки </a:t>
            </a:r>
            <a:r>
              <a:rPr lang="ru-RU" dirty="0" err="1" smtClean="0"/>
              <a:t>изкушения</a:t>
            </a:r>
            <a:r>
              <a:rPr lang="ru-RU" dirty="0" smtClean="0"/>
              <a:t> – 20.12.2023г.- 14-16ч. в </a:t>
            </a:r>
            <a:r>
              <a:rPr lang="ru-RU" dirty="0" err="1" smtClean="0"/>
              <a:t>столова</a:t>
            </a:r>
            <a:r>
              <a:rPr lang="ru-RU" dirty="0" smtClean="0"/>
              <a:t> на </a:t>
            </a:r>
            <a:r>
              <a:rPr lang="ru-RU" dirty="0" err="1" smtClean="0"/>
              <a:t>СУ“Хр.Смирненски</a:t>
            </a:r>
            <a:r>
              <a:rPr lang="ru-RU" dirty="0" smtClean="0"/>
              <a:t>“/ </a:t>
            </a:r>
            <a:r>
              <a:rPr lang="ru-RU" dirty="0" err="1" smtClean="0"/>
              <a:t>коледната</a:t>
            </a:r>
            <a:r>
              <a:rPr lang="ru-RU" dirty="0" smtClean="0"/>
              <a:t> продукция се </a:t>
            </a:r>
            <a:r>
              <a:rPr lang="ru-RU" dirty="0" err="1" smtClean="0"/>
              <a:t>подготвя</a:t>
            </a:r>
            <a:r>
              <a:rPr lang="ru-RU" dirty="0" smtClean="0"/>
              <a:t> от </a:t>
            </a:r>
            <a:r>
              <a:rPr lang="ru-RU" dirty="0" err="1" smtClean="0"/>
              <a:t>ученици</a:t>
            </a:r>
            <a:r>
              <a:rPr lang="ru-RU" dirty="0" smtClean="0"/>
              <a:t> от 12“б“ </a:t>
            </a:r>
            <a:r>
              <a:rPr lang="ru-RU" dirty="0" err="1" smtClean="0"/>
              <a:t>клас</a:t>
            </a:r>
            <a:r>
              <a:rPr lang="ru-RU" dirty="0" smtClean="0"/>
              <a:t>, </a:t>
            </a:r>
            <a:r>
              <a:rPr lang="ru-RU" dirty="0" err="1" smtClean="0"/>
              <a:t>преминали</a:t>
            </a:r>
            <a:r>
              <a:rPr lang="ru-RU" dirty="0" smtClean="0"/>
              <a:t> успешно обучение под </a:t>
            </a:r>
            <a:r>
              <a:rPr lang="ru-RU" dirty="0" err="1" smtClean="0"/>
              <a:t>ръководство</a:t>
            </a:r>
            <a:r>
              <a:rPr lang="ru-RU" dirty="0" smtClean="0"/>
              <a:t> на </a:t>
            </a:r>
            <a:r>
              <a:rPr lang="ru-RU" dirty="0" err="1" smtClean="0"/>
              <a:t>Мастър</a:t>
            </a:r>
            <a:r>
              <a:rPr lang="ru-RU" dirty="0" smtClean="0"/>
              <a:t> </a:t>
            </a:r>
            <a:r>
              <a:rPr lang="ru-RU" dirty="0" err="1" smtClean="0"/>
              <a:t>Шеф“Брайан</a:t>
            </a:r>
            <a:r>
              <a:rPr lang="ru-RU" dirty="0" smtClean="0"/>
              <a:t>“ и </a:t>
            </a:r>
            <a:r>
              <a:rPr lang="ru-RU" dirty="0" err="1" smtClean="0"/>
              <a:t>участва</a:t>
            </a:r>
            <a:r>
              <a:rPr lang="ru-RU" dirty="0" smtClean="0"/>
              <a:t> с </a:t>
            </a:r>
            <a:r>
              <a:rPr lang="ru-RU" dirty="0" err="1" smtClean="0"/>
              <a:t>благотворителна</a:t>
            </a:r>
            <a:r>
              <a:rPr lang="ru-RU" dirty="0" smtClean="0"/>
              <a:t> цел на </a:t>
            </a:r>
            <a:r>
              <a:rPr lang="ru-RU" dirty="0" err="1" smtClean="0"/>
              <a:t>Коледния</a:t>
            </a:r>
            <a:r>
              <a:rPr lang="ru-RU" dirty="0" smtClean="0"/>
              <a:t> базар на 21.12.23г.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2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</TotalTime>
  <Words>392</Words>
  <Application>Microsoft Office PowerPoint</Application>
  <PresentationFormat>Презентация на цял екран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Граждански</vt:lpstr>
      <vt:lpstr>  „СТРАТЕГИЯ ЗА СПРАВЯНЕ С ДЕСТРУКТИВНОТО ВЛИЯНИЕ  НА  ГНЕВА“</vt:lpstr>
      <vt:lpstr>Съдържание</vt:lpstr>
      <vt:lpstr>Стъпка 1-„СПОРТЪТ – МОЕТО ОРЪЖИЕ СРЕЩУ ГНЕВА  </vt:lpstr>
      <vt:lpstr>събития</vt:lpstr>
      <vt:lpstr>Стъпка 2- „ГРИЖАТА КЪМ БЛИЖНИЯ – НАШИЯ СЪЮЗНИК В БИТКАТА С ГНЕВА“ </vt:lpstr>
      <vt:lpstr>Презентация на PowerPoint</vt:lpstr>
      <vt:lpstr>Бъди грижовен и книжовен! Обучавай и се забавлявай!“</vt:lpstr>
      <vt:lpstr>Стъпка 3- „ИЗКУСТВОТО – БОЙНОТО ПОЛЕ НА ПОБЕДИТЕЛИТЕ“ </vt:lpstr>
      <vt:lpstr>събития</vt:lpstr>
      <vt:lpstr>Презентация на PowerPoint</vt:lpstr>
      <vt:lpstr>Стъпка 4- ,, Творим, значи се развиваме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На СУ“Христо Смирненски“ – гр.Искър „СТРАТЕГИЯ ЗА СПРАВЯНЕ С ДЕСТРУКТИВНОТО ВЛИЯНИЕ  НА  ГНЕВА“</dc:title>
  <dc:creator>zl</dc:creator>
  <cp:lastModifiedBy>zl</cp:lastModifiedBy>
  <cp:revision>9</cp:revision>
  <dcterms:created xsi:type="dcterms:W3CDTF">2024-01-26T17:19:30Z</dcterms:created>
  <dcterms:modified xsi:type="dcterms:W3CDTF">2024-01-28T18:16:29Z</dcterms:modified>
</cp:coreProperties>
</file>